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>
        <p:scale>
          <a:sx n="276" d="100"/>
          <a:sy n="276" d="100"/>
        </p:scale>
        <p:origin x="4160" y="6880"/>
      </p:cViewPr>
      <p:guideLst>
        <p:guide orient="horz" pos="2607"/>
        <p:guide pos="25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3039379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948369" y="1497034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11568" y="13662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48" y="1287058"/>
            <a:ext cx="469900" cy="228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478855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035129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5264948" y="4586994"/>
            <a:ext cx="314381" cy="1355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035129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4972701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3528975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44" y="4338229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46964</TotalTime>
  <Words>31</Words>
  <Application>Microsoft Macintosh PowerPoint</Application>
  <PresentationFormat>On-screen Show (4:3)</PresentationFormat>
  <Paragraphs>19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96</cp:revision>
  <dcterms:created xsi:type="dcterms:W3CDTF">2018-10-03T20:23:12Z</dcterms:created>
  <dcterms:modified xsi:type="dcterms:W3CDTF">2018-11-28T16:03:47Z</dcterms:modified>
</cp:coreProperties>
</file>